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5" r:id="rId6"/>
    <p:sldId id="257" r:id="rId7"/>
    <p:sldId id="264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2015-07-21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97" y="155275"/>
            <a:ext cx="211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Second Presentation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4672" y="52460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</a:rPr>
              <a:t>24-07-2015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 Quick Recap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</a:t>
            </a:r>
            <a:r>
              <a:rPr lang="en-ZA" dirty="0" smtClean="0">
                <a:solidFill>
                  <a:schemeClr val="bg1"/>
                </a:solidFill>
              </a:rPr>
              <a:t>C# server </a:t>
            </a:r>
            <a:r>
              <a:rPr lang="en-ZA" dirty="0" smtClean="0">
                <a:solidFill>
                  <a:schemeClr val="bg1"/>
                </a:solidFill>
              </a:rPr>
              <a:t>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1229023"/>
            <a:ext cx="2708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400" b="1" dirty="0" smtClean="0">
                <a:solidFill>
                  <a:schemeClr val="bg1"/>
                </a:solidFill>
              </a:rPr>
              <a:t>What We Are Doing</a:t>
            </a:r>
            <a:endParaRPr lang="en-ZA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034" y="635363"/>
            <a:ext cx="7253917" cy="6222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219" y="112143"/>
            <a:ext cx="3827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Client Side Class Diagram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5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06" y="473855"/>
            <a:ext cx="6581701" cy="63841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68319" y="0"/>
            <a:ext cx="298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sz="2800" dirty="0" smtClean="0">
                <a:solidFill>
                  <a:schemeClr val="bg1"/>
                </a:solidFill>
              </a:rPr>
              <a:t>Database Structure</a:t>
            </a:r>
            <a:endParaRPr lang="en-Z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0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Our Current Capabilities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Android application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Run application in background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Upload and store application data on server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Add users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Database persistence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Mock algorithm data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Calibration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Achievements Since </a:t>
            </a:r>
            <a:r>
              <a:rPr lang="en-ZA" b="1" dirty="0">
                <a:solidFill>
                  <a:schemeClr val="bg1"/>
                </a:solidFill>
              </a:rPr>
              <a:t>L</a:t>
            </a:r>
            <a:r>
              <a:rPr lang="en-ZA" b="1" dirty="0" smtClean="0">
                <a:solidFill>
                  <a:schemeClr val="bg1"/>
                </a:solidFill>
              </a:rPr>
              <a:t>ast </a:t>
            </a:r>
            <a:r>
              <a:rPr lang="en-ZA" b="1" dirty="0">
                <a:solidFill>
                  <a:schemeClr val="bg1"/>
                </a:solidFill>
              </a:rPr>
              <a:t>P</a:t>
            </a:r>
            <a:r>
              <a:rPr lang="en-ZA" b="1" dirty="0" smtClean="0">
                <a:solidFill>
                  <a:schemeClr val="bg1"/>
                </a:solidFill>
              </a:rPr>
              <a:t>resentation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Research pertaining to algorithm development. 				Technical and </a:t>
            </a:r>
            <a:r>
              <a:rPr lang="en-ZA" dirty="0" err="1" smtClean="0">
                <a:solidFill>
                  <a:schemeClr val="bg1">
                    <a:lumMod val="65000"/>
                  </a:schemeClr>
                </a:solidFill>
              </a:rPr>
              <a:t>documentational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 support.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Server creation, database creation, database 				manager creation.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Created basic Android application, implemented 				data capturing, server communication, OR mapping.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HTML creation, server communication.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Android creation support (extensive contact and 				collaboration with Nick)</a:t>
            </a:r>
            <a:endParaRPr lang="en-ZA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Challenges We Have Encountered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Google Login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Speed Limit Gathering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Data Compression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Server Hosting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Team Communication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Algorithm Development</a:t>
            </a:r>
          </a:p>
        </p:txBody>
      </p:sp>
    </p:spTree>
    <p:extLst>
      <p:ext uri="{BB962C8B-B14F-4D97-AF65-F5344CB8AC3E}">
        <p14:creationId xmlns:p14="http://schemas.microsoft.com/office/powerpoint/2010/main" val="8341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134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A Quick Recap</vt:lpstr>
      <vt:lpstr>PowerPoint Presentation</vt:lpstr>
      <vt:lpstr>PowerPoint Presentation</vt:lpstr>
      <vt:lpstr>Our Current Capabilities</vt:lpstr>
      <vt:lpstr>Achievements Since Last Presentation</vt:lpstr>
      <vt:lpstr>Challenges We Have Encountered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15</cp:revision>
  <dcterms:created xsi:type="dcterms:W3CDTF">2015-05-29T13:23:46Z</dcterms:created>
  <dcterms:modified xsi:type="dcterms:W3CDTF">2015-07-21T17:54:01Z</dcterms:modified>
</cp:coreProperties>
</file>

<file path=docProps/thumbnail.jpeg>
</file>